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3A7C1-BCB5-4FA1-910B-47DCC5440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43DD86-42F3-4BE6-9410-2D670152F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8DA7AB-6E0C-4F05-8265-AC20D5495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F413-71E5-4DE2-BEB8-00F36D30210B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414051-06DC-4DFF-ABBD-E7A297751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92F7A-B268-4884-927B-025BEDCEC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DC4-3E29-4DD6-8E08-791C5D688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499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DD8ED3-B2DB-44D7-BD8A-540DB71F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FA74A8-877D-467C-AC68-F48F07A65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46C5B3-CD8A-4D05-9EAD-690F96A0B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F413-71E5-4DE2-BEB8-00F36D30210B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6A2738-3FA1-4DBA-9196-CDBABF95D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8BA911B-21A7-4940-B12C-CBB838286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DC4-3E29-4DD6-8E08-791C5D688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67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D25C0D-5576-4EC3-8E99-BA1EC58DE4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DFF320-7526-4522-9624-5936DE11B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73264A-C3F1-422E-9ED6-4EB7D2D3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F413-71E5-4DE2-BEB8-00F36D30210B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06F89C-4275-422E-A572-7D70151F0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5556C0-3309-4F05-BA3B-04A68A39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DC4-3E29-4DD6-8E08-791C5D688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76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676C3A-D31F-40A1-A50D-B30A8259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A4F291-079E-45D6-B9D4-8467B0ADF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4596CA-40FA-44A7-BFA0-811E93D0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F413-71E5-4DE2-BEB8-00F36D30210B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901FF0-D9D5-46C3-8885-C32CD74A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6CC0FA-47F4-4743-9A56-629707FE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DC4-3E29-4DD6-8E08-791C5D688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83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438BC4-96E0-4AE1-A8E7-CD5F0485F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4F7DE4-AA18-4FD0-80C0-38B6EF535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15D60C-6BA0-4459-AA10-B8CED405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F413-71E5-4DE2-BEB8-00F36D30210B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64AB32-D0FE-4C56-92DF-D1983981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8A0D9A-A855-4813-A430-7EB639261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DC4-3E29-4DD6-8E08-791C5D688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75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DD211B-F66E-4434-B8D4-C10D792E1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D2BC64-B0AA-4ED6-A63D-DD230D688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501A60-A2B2-4614-8AB1-C54890522F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3A4E3C2-554B-4E33-9335-4B0AA419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F413-71E5-4DE2-BEB8-00F36D30210B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D33CD6-B5FE-4410-9C6B-AB48CD59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59064B-BFF2-474F-A894-F8FACB45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DC4-3E29-4DD6-8E08-791C5D688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1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874EE4-4545-492A-9AD8-AA5EFA37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68720D-B64F-461D-A456-0C0EDDB2F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F2ECA1-F500-4E91-878C-329F89E84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CE7BA98-4849-4246-AB82-E945606AD1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7459F3B-3DD1-4A14-AC33-88EC97D72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B011CB9-9CCF-4D3E-9030-2736AD42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F413-71E5-4DE2-BEB8-00F36D30210B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B393792-377F-4025-9294-A66E7811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4E5074A-81BF-47BA-8D3F-8B5A2EAE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DC4-3E29-4DD6-8E08-791C5D688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76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ADD4FA-A5DD-460E-ACB6-9DDAC9EF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1D4F8D5-5385-472E-9442-C0888CA9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F413-71E5-4DE2-BEB8-00F36D30210B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C76BC99-D541-4D38-8BBB-269977385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20F49D6-611B-4BE5-9EA1-D4C23C88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DC4-3E29-4DD6-8E08-791C5D688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56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8001522-DC60-4D2D-A14F-D18B9E49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F413-71E5-4DE2-BEB8-00F36D30210B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2C1A23-EA53-4296-AA74-04242DA98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18813A-3CE6-4E2A-93F1-9DABEE10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DC4-3E29-4DD6-8E08-791C5D688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06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228C45-72D4-4349-B651-744B2B2C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8FBE94-3D4C-44D4-AE6E-D564D5798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B45A10-7603-4417-AA6B-640FCBDAB9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D1ED4B-3FAE-4BD1-8F0E-EC511DD3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F413-71E5-4DE2-BEB8-00F36D30210B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02EC94-9A2F-42C8-933E-9C1ACEA7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238869-A2CB-40B9-940C-E9AD1044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DC4-3E29-4DD6-8E08-791C5D688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19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EB6899-A2E1-4A3E-ADFE-A5A8543D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C6D45BB-AEB0-425F-8AF0-80F4AFB2A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ACF4DFB-BAE7-415B-AAE9-CC5AF7302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0E3AF1-47DA-41EF-82CE-518475E2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F413-71E5-4DE2-BEB8-00F36D30210B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934AF0C-12ED-4BC3-898A-714E497F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F8CFF6-F97C-4C07-A9FC-E974F4D5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9DC4-3E29-4DD6-8E08-791C5D688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04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164B329-D40C-4C82-AF14-C7ABD1B9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85E23C-D0F8-4196-9E3E-416732CF9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8D32D7-51E0-4512-A5BD-9D287A5B3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F413-71E5-4DE2-BEB8-00F36D30210B}" type="datetimeFigureOut">
              <a:rPr kumimoji="1" lang="ja-JP" altLang="en-US" smtClean="0"/>
              <a:t>2021/11/8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4D5736-1B2B-4FEB-A56B-A3360FEA6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8B254A-78A7-4D02-8DC0-4F60A017F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9DC4-3E29-4DD6-8E08-791C5D688D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95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E6A6AD-0C65-4FB7-B376-CD6872B97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81709"/>
            <a:ext cx="9144000" cy="1699491"/>
          </a:xfrm>
        </p:spPr>
        <p:txBody>
          <a:bodyPr/>
          <a:lstStyle/>
          <a:p>
            <a:r>
              <a:rPr kumimoji="1" lang="ja-JP" altLang="en-US" dirty="0"/>
              <a:t>日本野鳥の会大阪支部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8F2E2FD-E8BE-447A-9490-EFB2EF963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286000"/>
            <a:ext cx="9365673" cy="3685309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2800" dirty="0"/>
              <a:t>支部長　松岡三紀夫</a:t>
            </a:r>
            <a:endParaRPr kumimoji="1" lang="en-US" altLang="ja-JP" sz="2800" dirty="0"/>
          </a:p>
          <a:p>
            <a:pPr algn="l"/>
            <a:r>
              <a:rPr kumimoji="1" lang="ja-JP" altLang="en-US" sz="2800" dirty="0"/>
              <a:t>・日本野鳥の会　</a:t>
            </a:r>
            <a:r>
              <a:rPr kumimoji="1" lang="en-US" altLang="ja-JP" sz="2800" dirty="0"/>
              <a:t>1934</a:t>
            </a:r>
            <a:r>
              <a:rPr lang="ja-JP" altLang="en-US" sz="2800" dirty="0"/>
              <a:t>年　中西悟堂「野の鳥は野に」</a:t>
            </a:r>
            <a:endParaRPr kumimoji="1" lang="en-US" altLang="ja-JP" sz="2800" dirty="0"/>
          </a:p>
          <a:p>
            <a:pPr algn="l"/>
            <a:r>
              <a:rPr kumimoji="1" lang="ja-JP" altLang="en-US" sz="2800" dirty="0"/>
              <a:t>・大阪支部　</a:t>
            </a:r>
            <a:r>
              <a:rPr kumimoji="1" lang="en-US" altLang="ja-JP" sz="2800" dirty="0"/>
              <a:t>193</a:t>
            </a:r>
            <a:r>
              <a:rPr lang="en-US" altLang="ja-JP" sz="2800" dirty="0"/>
              <a:t>7</a:t>
            </a:r>
            <a:r>
              <a:rPr lang="ja-JP" altLang="en-US" sz="2800" dirty="0"/>
              <a:t>年</a:t>
            </a:r>
            <a:endParaRPr lang="en-US" altLang="ja-JP" sz="2800" dirty="0"/>
          </a:p>
          <a:p>
            <a:pPr marL="0" indent="0" algn="l">
              <a:buNone/>
            </a:pPr>
            <a:r>
              <a:rPr lang="ja-JP" altLang="en-US" sz="2800" dirty="0"/>
              <a:t>・毎月土日を中心に大阪府下で</a:t>
            </a:r>
            <a:r>
              <a:rPr lang="en-US" altLang="ja-JP" sz="2800" dirty="0"/>
              <a:t>22</a:t>
            </a:r>
            <a:r>
              <a:rPr lang="ja-JP" altLang="en-US" sz="2800" dirty="0"/>
              <a:t>か所以上の定例探鳥会開催</a:t>
            </a:r>
            <a:endParaRPr kumimoji="1" lang="en-US" altLang="ja-JP" sz="2800" dirty="0"/>
          </a:p>
          <a:p>
            <a:pPr marL="0" indent="0" algn="l">
              <a:buNone/>
            </a:pPr>
            <a:r>
              <a:rPr kumimoji="1" lang="ja-JP" altLang="en-US" sz="2800" dirty="0"/>
              <a:t>・大阪城公園定例探鳥会は</a:t>
            </a:r>
            <a:r>
              <a:rPr kumimoji="1" lang="en-US" altLang="ja-JP" sz="2800" dirty="0"/>
              <a:t>1985</a:t>
            </a:r>
            <a:r>
              <a:rPr kumimoji="1" lang="ja-JP" altLang="en-US" sz="2800" dirty="0"/>
              <a:t>年開始、毎月第</a:t>
            </a:r>
            <a:r>
              <a:rPr kumimoji="1" lang="en-US" altLang="ja-JP" sz="2800" dirty="0"/>
              <a:t>4</a:t>
            </a:r>
            <a:r>
              <a:rPr kumimoji="1" lang="ja-JP" altLang="en-US" sz="2800" dirty="0"/>
              <a:t>日曜日</a:t>
            </a:r>
          </a:p>
          <a:p>
            <a:pPr algn="l"/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70760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A019582-503B-4523-A3D5-DD0EF6EF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kumimoji="1" lang="ja-JP" altLang="en-US" sz="3600"/>
              <a:t>活動紹介　大阪城公園定例探鳥会</a:t>
            </a:r>
            <a:endParaRPr kumimoji="1" lang="ja-JP" altLang="en-US" sz="36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図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44C5502F-945A-4FB2-9635-AC7CD0492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 t="17917" r="6069" b="8333"/>
          <a:stretch/>
        </p:blipFill>
        <p:spPr>
          <a:xfrm>
            <a:off x="2368669" y="1321553"/>
            <a:ext cx="9823332" cy="5130983"/>
          </a:xfrm>
          <a:prstGeom prst="rect">
            <a:avLst/>
          </a:prstGeom>
        </p:spPr>
      </p:pic>
      <p:grpSp>
        <p:nvGrpSpPr>
          <p:cNvPr id="33" name="Group 29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426DEC-D5A5-4019-B836-4F668580E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kumimoji="1" lang="ja-JP" altLang="en-US" sz="2000" dirty="0"/>
              <a:t>毎月第</a:t>
            </a:r>
            <a:r>
              <a:rPr kumimoji="1" lang="en-US" altLang="ja-JP" sz="2000" dirty="0"/>
              <a:t>4</a:t>
            </a:r>
            <a:r>
              <a:rPr kumimoji="1" lang="ja-JP" altLang="en-US" sz="2000" dirty="0"/>
              <a:t>日曜日</a:t>
            </a:r>
            <a:endParaRPr kumimoji="1" lang="en-US" altLang="ja-JP" sz="2000" dirty="0"/>
          </a:p>
          <a:p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08447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5EEF69C-E8B0-479F-A947-C2D221557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735" y="640081"/>
            <a:ext cx="3377183" cy="370889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>
                <a:solidFill>
                  <a:schemeClr val="bg1"/>
                </a:solidFill>
              </a:rPr>
              <a:t>鳥への餌付けについて</a:t>
            </a:r>
            <a:endParaRPr kumimoji="1" lang="en-US" altLang="ja-JP">
              <a:solidFill>
                <a:schemeClr val="bg1"/>
              </a:solidFill>
            </a:endParaRPr>
          </a:p>
        </p:txBody>
      </p:sp>
      <p:pic>
        <p:nvPicPr>
          <p:cNvPr id="5" name="コンテンツ プレースホルダー 4" descr="壁に掛けられた看板&#10;&#10;自動的に生成された説明">
            <a:extLst>
              <a:ext uri="{FF2B5EF4-FFF2-40B4-BE49-F238E27FC236}">
                <a16:creationId xmlns:a16="http://schemas.microsoft.com/office/drawing/2014/main" id="{5F7C3E80-1E3F-4658-91C6-D72C1800E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" r="3371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95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75</Words>
  <Application>Microsoft Office PowerPoint</Application>
  <PresentationFormat>ワイド画面</PresentationFormat>
  <Paragraphs>9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日本野鳥の会大阪支部</vt:lpstr>
      <vt:lpstr>活動紹介　大阪城公園定例探鳥会</vt:lpstr>
      <vt:lpstr>鳥への餌付けについて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日本野鳥の会大阪支部</dc:title>
  <dc:creator>Araki Ryoko</dc:creator>
  <cp:lastModifiedBy>藤田 敏夫</cp:lastModifiedBy>
  <cp:revision>3</cp:revision>
  <dcterms:created xsi:type="dcterms:W3CDTF">2021-08-24T18:12:06Z</dcterms:created>
  <dcterms:modified xsi:type="dcterms:W3CDTF">2021-11-08T09:11:06Z</dcterms:modified>
</cp:coreProperties>
</file>