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8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06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5445A-16C5-4FD9-A3BC-46A5C91E97CF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60AA7-FF3A-4409-B9EF-07D390E0DE3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777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6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43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8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43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49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1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91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38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52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13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2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6DE55-32E9-4CA9-80F5-F8FC617C454B}" type="datetimeFigureOut">
              <a:rPr kumimoji="1" lang="ja-JP" altLang="en-US" smtClean="0"/>
              <a:pPr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88E6-7ADD-46CB-935D-456219B6F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17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モ 7"/>
          <p:cNvSpPr/>
          <p:nvPr/>
        </p:nvSpPr>
        <p:spPr>
          <a:xfrm>
            <a:off x="90253" y="854394"/>
            <a:ext cx="9114757" cy="409150"/>
          </a:xfrm>
          <a:prstGeom prst="foldedCorner">
            <a:avLst>
              <a:gd name="adj" fmla="val 3048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取組内容　「　　　　　　　　　　　　　　　　　」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374" y="18452"/>
            <a:ext cx="9144000" cy="5490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各主体に</a:t>
            </a:r>
            <a:r>
              <a:rPr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r>
              <a:rPr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</a:t>
            </a:r>
            <a:r>
              <a:rPr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endParaRPr kumimoji="1" lang="ja-JP" altLang="en-US" sz="2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956376" y="-85025"/>
            <a:ext cx="1220045" cy="5490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（様式）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メモ 4"/>
          <p:cNvSpPr/>
          <p:nvPr/>
        </p:nvSpPr>
        <p:spPr>
          <a:xfrm>
            <a:off x="90253" y="475472"/>
            <a:ext cx="9114757" cy="378922"/>
          </a:xfrm>
          <a:prstGeom prst="foldedCorner">
            <a:avLst>
              <a:gd name="adj" fmla="val 3048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団体名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メモ 5"/>
          <p:cNvSpPr/>
          <p:nvPr/>
        </p:nvSpPr>
        <p:spPr>
          <a:xfrm>
            <a:off x="-5154" y="6453336"/>
            <a:ext cx="9114757" cy="504056"/>
          </a:xfrm>
          <a:prstGeom prst="foldedCorner">
            <a:avLst>
              <a:gd name="adj" fmla="val 3048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大阪市生物多様性戦略　具体的施策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No.【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関連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514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2019-01-08T08:18:20Z</dcterms:created>
  <dcterms:modified xsi:type="dcterms:W3CDTF">2020-02-14T08:07:27Z</dcterms:modified>
</cp:coreProperties>
</file>